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528" autoAdjust="0"/>
  </p:normalViewPr>
  <p:slideViewPr>
    <p:cSldViewPr snapToGrid="0">
      <p:cViewPr varScale="1">
        <p:scale>
          <a:sx n="81" d="100"/>
          <a:sy n="81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B565A-8FFB-41C1-9C6D-38865D5D821E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96F87-0D61-4612-913E-73C4208B96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18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大家好，接下來我會跟大家說一個有關於我的故事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10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Breakfast</a:t>
            </a:r>
          </a:p>
          <a:p>
            <a:endParaRPr lang="en-US" altLang="zh-TW" dirty="0"/>
          </a:p>
          <a:p>
            <a:r>
              <a:rPr lang="en-US" altLang="zh-TW" dirty="0"/>
              <a:t>https://pixabay.com/videos/cheese-bread-breakfast-food-170912/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588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https://pixabay.com/videos/rain-raindrop-wet-water-window-28236/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25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raining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01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https://pixabay.com/videos/hair-dryer-dryer-hygiene-bathroom-34769/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00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https://pixabay.com/videos/hands-typing-keyboard-laptop-159030/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https://pixabay.com/videos/office-secretary-business-work-7269/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110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https://pixabay.com/videos/team-office-work-success-70345/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96F87-0D61-4612-913E-73C4208B962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73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3CEBE6-0970-40E1-BA60-17037D203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90257E-22BF-4885-8E2F-FAA888509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542054-07C7-4DA9-BCB7-01D255001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5B6269-A337-4FE8-ADFD-301C7D05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2284D8-2BA0-4BFD-8238-15896E59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52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25ED9-F14E-4702-942C-49E997FF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A05D36-8928-4390-86A4-1264372E2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4355DB-F7BB-42C4-B7DD-B876A607D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AA2725-C658-4529-B6D0-F02AFF6D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523CA2-FEF9-4310-AC45-174C3307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165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1BE5FF-0226-4640-BB07-AB95A2D72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EE67D05-BFD0-49FD-BFF4-CE533D514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51A2F3-228C-42C5-ABFB-1E6DB92D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C26CDF-14A4-4762-8F36-3DCF0912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2E5587-3616-4CD0-8303-5D9AA1D0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92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409FE-C4E5-47A4-9857-034A998B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FBA797-A472-421A-8924-2905F0861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C29566-57EE-4CDB-AA95-F4C40D8DD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113B1C-8AAE-4214-9971-AD85C4EB3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89403-44D1-42C9-9150-1EF17F24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62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82727F-46D1-429F-A05B-086CF352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1CA7D8-E469-48B0-AD31-413AE494B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0BFCC3-C603-4DC8-9D5B-DFF7AB81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01E48B-6149-48D1-9151-B0166B1D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323AE-B541-4329-9F1B-CE491DD8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482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2BC66-167F-4DBE-9C96-182AB9DE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2257DA-E979-4F8A-84A0-E30475A56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755AF3-130A-411A-97E9-D2DDDA4FF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462B1A-E89C-4CCE-8D30-D4E69863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47FC1C-65BA-422F-8D63-D5A8F3C4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A2AF9D-71C8-48E5-B114-82DC8E9F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D6AC7-A532-4801-B196-C9AFB209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91685F-E2EA-4D21-83AF-352E4D307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24A60E-C999-43B5-8963-56CE8098A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43C052-E496-4777-99C1-ED0446DD5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1EAE0C-4D41-4101-8AFD-D13DA53DC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2886510-8839-41FD-8FCD-FA1EA846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A57494-0345-463E-A16A-A41D3508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66F3C0E-040B-4BF5-82D1-850A90C1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14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AA2BE-A39F-457F-BF97-FFEBBF1A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0E00DE-25D6-492C-9C3D-01618C3C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8F4993-0142-4483-A26B-B78E6539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C141B7-A7FE-4F6E-B2DF-117D7553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044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F3D8EB-31E2-408D-9D1F-EB6A4775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CF644D-A219-46F6-AA42-8E62B4784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2C6B99-58CE-43F8-A8FD-B6A7A886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1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0EB37-82C7-417F-9113-BFED7A8F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55B9EE-71EF-48EB-9C0B-82A64E37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582CCD-7CE2-4180-AFF3-7B810AEDB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F32390-8519-4585-B585-4AE4520A7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D0BDB9-F941-4CAA-90C5-F6B7035AE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18F29E-9752-49DD-96C5-BD75A318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19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562646-3BE3-47F1-B4A8-879FF570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C980C0-AAB0-4F39-8820-2057794EB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946CDFD-3D25-48E6-B9B9-C356295C4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4F5034-BD3D-4CB2-86B0-ABADBA6EF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D83C66-B0F7-4627-9660-C85DEBCA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3810F2-9DB2-477D-84B9-C79864E3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31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23B4152-CAEB-4A25-BE2B-51352E23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065F85-F3ED-4702-841B-51A471BCF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AC58B6-A0A5-4A08-B804-B209E5497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5E1AF-F83F-40BF-B3F7-FC33912CC8D8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FD4A24-C5B1-4674-8BB9-6A141BA35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CBD4F8-C38C-4EFE-80BB-E8F59F880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EE8D9-CC62-4AB5-89A9-0BA60FF9A9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7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453" y="2227832"/>
            <a:ext cx="4572000" cy="1388825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</a:p>
        </p:txBody>
      </p:sp>
    </p:spTree>
    <p:extLst>
      <p:ext uri="{BB962C8B-B14F-4D97-AF65-F5344CB8AC3E}">
        <p14:creationId xmlns:p14="http://schemas.microsoft.com/office/powerpoint/2010/main" val="416697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eakfast">
            <a:hlinkClick r:id="" action="ppaction://media"/>
            <a:extLst>
              <a:ext uri="{FF2B5EF4-FFF2-40B4-BE49-F238E27FC236}">
                <a16:creationId xmlns:a16="http://schemas.microsoft.com/office/drawing/2014/main" id="{444D4486-7A67-48B3-9EAA-C042B6345F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23" y="473830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129271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aining">
            <a:hlinkClick r:id="" action="ppaction://media"/>
            <a:extLst>
              <a:ext uri="{FF2B5EF4-FFF2-40B4-BE49-F238E27FC236}">
                <a16:creationId xmlns:a16="http://schemas.microsoft.com/office/drawing/2014/main" id="{2413F10A-2BFC-4EAC-B4BD-9A55FA662C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92584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0330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mbrella">
            <a:hlinkClick r:id="" action="ppaction://media"/>
            <a:extLst>
              <a:ext uri="{FF2B5EF4-FFF2-40B4-BE49-F238E27FC236}">
                <a16:creationId xmlns:a16="http://schemas.microsoft.com/office/drawing/2014/main" id="{0EE952CC-328D-4280-BE9E-09D4F5CC04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4454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67114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y">
            <a:hlinkClick r:id="" action="ppaction://media"/>
            <a:extLst>
              <a:ext uri="{FF2B5EF4-FFF2-40B4-BE49-F238E27FC236}">
                <a16:creationId xmlns:a16="http://schemas.microsoft.com/office/drawing/2014/main" id="{638F35A1-141E-49F8-80F3-8F9D48DB2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06745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</a:t>
            </a:r>
          </a:p>
        </p:txBody>
      </p:sp>
    </p:spTree>
    <p:extLst>
      <p:ext uri="{BB962C8B-B14F-4D97-AF65-F5344CB8AC3E}">
        <p14:creationId xmlns:p14="http://schemas.microsoft.com/office/powerpoint/2010/main" val="74024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ork">
            <a:hlinkClick r:id="" action="ppaction://media"/>
            <a:extLst>
              <a:ext uri="{FF2B5EF4-FFF2-40B4-BE49-F238E27FC236}">
                <a16:creationId xmlns:a16="http://schemas.microsoft.com/office/drawing/2014/main" id="{F1F0B7A6-8327-4490-9766-6A2F27A10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0713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</a:t>
            </a:r>
          </a:p>
        </p:txBody>
      </p:sp>
    </p:spTree>
    <p:extLst>
      <p:ext uri="{BB962C8B-B14F-4D97-AF65-F5344CB8AC3E}">
        <p14:creationId xmlns:p14="http://schemas.microsoft.com/office/powerpoint/2010/main" val="40658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lling">
            <a:hlinkClick r:id="" action="ppaction://media"/>
            <a:extLst>
              <a:ext uri="{FF2B5EF4-FFF2-40B4-BE49-F238E27FC236}">
                <a16:creationId xmlns:a16="http://schemas.microsoft.com/office/drawing/2014/main" id="{D2477398-DED4-461A-A38C-365BF384C6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6146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44317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ne">
            <a:hlinkClick r:id="" action="ppaction://media"/>
            <a:extLst>
              <a:ext uri="{FF2B5EF4-FFF2-40B4-BE49-F238E27FC236}">
                <a16:creationId xmlns:a16="http://schemas.microsoft.com/office/drawing/2014/main" id="{0DAF4E46-39F4-4086-9225-059CDE8F2B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97D7B2E-8ED5-465F-A190-75584A973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2578"/>
            <a:ext cx="4572000" cy="1074926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43677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109</Words>
  <Application>Microsoft Office PowerPoint</Application>
  <PresentationFormat>寬螢幕</PresentationFormat>
  <Paragraphs>29</Paragraphs>
  <Slides>8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職場故事</vt:lpstr>
      <vt:lpstr>1.目標 </vt:lpstr>
      <vt:lpstr>2.阻礙</vt:lpstr>
      <vt:lpstr>3.努力</vt:lpstr>
      <vt:lpstr>4. 結果</vt:lpstr>
      <vt:lpstr>5. 意外</vt:lpstr>
      <vt:lpstr>6.轉彎</vt:lpstr>
      <vt:lpstr>7.結局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自我介紹</dc:title>
  <dc:creator>蔡嘉銨</dc:creator>
  <cp:lastModifiedBy>蔡嘉銨</cp:lastModifiedBy>
  <cp:revision>14</cp:revision>
  <dcterms:created xsi:type="dcterms:W3CDTF">2024-10-31T05:40:57Z</dcterms:created>
  <dcterms:modified xsi:type="dcterms:W3CDTF">2024-11-01T12:28:07Z</dcterms:modified>
</cp:coreProperties>
</file>